
<file path=[Content_Types].xml><?xml version="1.0" encoding="utf-8"?>
<Types xmlns="http://schemas.openxmlformats.org/package/2006/content-types"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jpeg" Type="http://schemas.openxmlformats.org/officeDocument/2006/relationships/image"/><Relationship Id="rId4" Target="../media/VAGpo9H4sYc.mp4" Type="http://schemas.openxmlformats.org/officeDocument/2006/relationships/video"/><Relationship Id="rId5" Target="../media/VAGpo9H4sYc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821" y="0"/>
            <a:ext cx="18328821" cy="10264140"/>
          </a:xfrm>
          <a:custGeom>
            <a:avLst/>
            <a:gdLst/>
            <a:ahLst/>
            <a:cxnLst/>
            <a:rect r="r" b="b" t="t" l="l"/>
            <a:pathLst>
              <a:path h="10264140" w="18328821">
                <a:moveTo>
                  <a:pt x="0" y="0"/>
                </a:moveTo>
                <a:lnTo>
                  <a:pt x="18328821" y="0"/>
                </a:lnTo>
                <a:lnTo>
                  <a:pt x="18328821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1430"/>
            <a:ext cx="18288000" cy="10264140"/>
          </a:xfrm>
          <a:custGeom>
            <a:avLst/>
            <a:gdLst/>
            <a:ahLst/>
            <a:cxnLst/>
            <a:rect r="r" b="b" t="t" l="l"/>
            <a:pathLst>
              <a:path h="10264140" w="1828800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275" y="0"/>
            <a:ext cx="18247450" cy="10287000"/>
          </a:xfrm>
          <a:custGeom>
            <a:avLst/>
            <a:gdLst/>
            <a:ahLst/>
            <a:cxnLst/>
            <a:rect r="r" b="b" t="t" l="l"/>
            <a:pathLst>
              <a:path h="10287000" w="18247450">
                <a:moveTo>
                  <a:pt x="0" y="0"/>
                </a:moveTo>
                <a:lnTo>
                  <a:pt x="18247450" y="0"/>
                </a:lnTo>
                <a:lnTo>
                  <a:pt x="18247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275" y="0"/>
            <a:ext cx="18247450" cy="10287000"/>
          </a:xfrm>
          <a:custGeom>
            <a:avLst/>
            <a:gdLst/>
            <a:ahLst/>
            <a:cxnLst/>
            <a:rect r="r" b="b" t="t" l="l"/>
            <a:pathLst>
              <a:path h="10287000" w="18247450">
                <a:moveTo>
                  <a:pt x="0" y="0"/>
                </a:moveTo>
                <a:lnTo>
                  <a:pt x="18247450" y="0"/>
                </a:lnTo>
                <a:lnTo>
                  <a:pt x="18247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2860"/>
            <a:ext cx="18288000" cy="10241280"/>
          </a:xfrm>
          <a:custGeom>
            <a:avLst/>
            <a:gdLst/>
            <a:ahLst/>
            <a:cxnLst/>
            <a:rect r="r" b="b" t="t" l="l"/>
            <a:pathLst>
              <a:path h="10241280" w="1828800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1673" r="0" b="1673"/>
          <a:stretch>
            <a:fillRect/>
          </a:stretch>
        </p:blipFill>
        <p:spPr>
          <a:xfrm flipH="false" flipV="false" rot="0">
            <a:off x="0" y="344314"/>
            <a:ext cx="18288000" cy="9942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365" y="0"/>
            <a:ext cx="18308365" cy="10275570"/>
          </a:xfrm>
          <a:custGeom>
            <a:avLst/>
            <a:gdLst/>
            <a:ahLst/>
            <a:cxnLst/>
            <a:rect r="r" b="b" t="t" l="l"/>
            <a:pathLst>
              <a:path h="10275570" w="18308365">
                <a:moveTo>
                  <a:pt x="0" y="0"/>
                </a:moveTo>
                <a:lnTo>
                  <a:pt x="18308365" y="0"/>
                </a:lnTo>
                <a:lnTo>
                  <a:pt x="18308365" y="10275570"/>
                </a:lnTo>
                <a:lnTo>
                  <a:pt x="0" y="1027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275" y="0"/>
            <a:ext cx="18267725" cy="10298430"/>
          </a:xfrm>
          <a:custGeom>
            <a:avLst/>
            <a:gdLst/>
            <a:ahLst/>
            <a:cxnLst/>
            <a:rect r="r" b="b" t="t" l="l"/>
            <a:pathLst>
              <a:path h="10298430" w="18267725">
                <a:moveTo>
                  <a:pt x="0" y="0"/>
                </a:moveTo>
                <a:lnTo>
                  <a:pt x="18267725" y="0"/>
                </a:lnTo>
                <a:lnTo>
                  <a:pt x="18267725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275" y="0"/>
            <a:ext cx="18247450" cy="10287000"/>
          </a:xfrm>
          <a:custGeom>
            <a:avLst/>
            <a:gdLst/>
            <a:ahLst/>
            <a:cxnLst/>
            <a:rect r="r" b="b" t="t" l="l"/>
            <a:pathLst>
              <a:path h="10287000" w="18247450">
                <a:moveTo>
                  <a:pt x="0" y="0"/>
                </a:moveTo>
                <a:lnTo>
                  <a:pt x="18247450" y="0"/>
                </a:lnTo>
                <a:lnTo>
                  <a:pt x="18247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430"/>
            <a:ext cx="18288000" cy="10309860"/>
          </a:xfrm>
          <a:custGeom>
            <a:avLst/>
            <a:gdLst/>
            <a:ahLst/>
            <a:cxnLst/>
            <a:rect r="r" b="b" t="t" l="l"/>
            <a:pathLst>
              <a:path h="10309860" w="18288000">
                <a:moveTo>
                  <a:pt x="0" y="0"/>
                </a:moveTo>
                <a:lnTo>
                  <a:pt x="18288000" y="0"/>
                </a:lnTo>
                <a:lnTo>
                  <a:pt x="18288000" y="10309860"/>
                </a:lnTo>
                <a:lnTo>
                  <a:pt x="0" y="1030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DAGqen0oJLA</dc:identifier>
  <dcterms:modified xsi:type="dcterms:W3CDTF">2011-08-01T06:04:30Z</dcterms:modified>
  <cp:revision>1</cp:revision>
  <dc:title>SCREENSHOT Copy of NEW WEB Copy of The Fashion in Gaming Awards Deck </dc:title>
</cp:coreProperties>
</file>